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7" r:id="rId5"/>
    <p:sldId id="264" r:id="rId6"/>
    <p:sldId id="261" r:id="rId7"/>
    <p:sldId id="263" r:id="rId8"/>
    <p:sldId id="262" r:id="rId9"/>
    <p:sldId id="266" r:id="rId10"/>
    <p:sldId id="265" r:id="rId11"/>
    <p:sldId id="268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0162E-838C-49B1-96B3-43EE211EF4A5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971600" y="1268761"/>
            <a:ext cx="7560840" cy="233169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отчёт о работе отряда ЮИД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«Знаки приоритета»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267744" y="4437112"/>
            <a:ext cx="6264696" cy="1728192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 14» </a:t>
            </a:r>
          </a:p>
          <a:p>
            <a:pPr algn="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Нижнекамска</a:t>
            </a:r>
          </a:p>
          <a:p>
            <a:pPr algn="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Ахмадиева</a:t>
            </a:r>
            <a:r>
              <a:rPr lang="ru-RU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Р.Р.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salt-velvet-gloss-vdohnovlausij-trek-dla-prezentacii_(mu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3688" y="485976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2088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Участвуем в конкурсах…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Кашипов\Desktop\Фото ЮИД\20181024_0759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5391230" cy="341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Кашипов\Desktop\Фото ЮИД\20181126_144048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219" y="764704"/>
            <a:ext cx="3288427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Кашипов\Desktop\Фото ЮИД\20181126_14304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1" r="9144"/>
          <a:stretch/>
        </p:blipFill>
        <p:spPr bwMode="auto">
          <a:xfrm rot="10800000">
            <a:off x="1979712" y="3940774"/>
            <a:ext cx="4310743" cy="288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avatars.mds.yandex.net/get-pdb/963327/e5f7deb3-00f3-4046-ae41-913d3f78e64a/s120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9092"/>
          <a:stretch/>
        </p:blipFill>
        <p:spPr bwMode="auto">
          <a:xfrm rot="1033556">
            <a:off x="7140253" y="5533808"/>
            <a:ext cx="1068290" cy="97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96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Играем…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Кашипов\Desktop\Фото ЮИД\20181217_1306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56637">
            <a:off x="-380367" y="2587656"/>
            <a:ext cx="4743838" cy="266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Кашипов\Desktop\Фото ЮИД\20181217_1304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4232">
            <a:off x="5360889" y="2889187"/>
            <a:ext cx="4439815" cy="249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Кашипов\Desktop\Фото ЮИД\20181217_1303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63723" y="2405746"/>
            <a:ext cx="4868472" cy="273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avatars.mds.yandex.net/get-pdb/963327/e5f7deb3-00f3-4046-ae41-913d3f78e64a/s120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97" t="50000"/>
          <a:stretch/>
        </p:blipFill>
        <p:spPr bwMode="auto">
          <a:xfrm rot="958331">
            <a:off x="7476018" y="840113"/>
            <a:ext cx="1012756" cy="83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6" r="34261" b="50000"/>
          <a:stretch/>
        </p:blipFill>
        <p:spPr bwMode="auto">
          <a:xfrm rot="20961316">
            <a:off x="6411877" y="407834"/>
            <a:ext cx="881561" cy="80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00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2088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очень, очень любим жизнь!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6" name="Picture 8" descr="C:\Users\Кашипов\Desktop\Фото ЮИД\20181116_14253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5" y="1484784"/>
            <a:ext cx="9040327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28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5013176"/>
            <a:ext cx="8604448" cy="14310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 ЮИД «Знаки приоритета» – победитель муниципального этапа конкурса-смотра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отрядов ЮИД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768085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64" y="-59336"/>
            <a:ext cx="9150763" cy="694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476672"/>
            <a:ext cx="77048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каждым днём количество ДТП с участием детей неуклонно растёт.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задача – уменьшить количество нарушителей на дорогах!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krikunova-bal-ds38.edumsko.ru/uploads/25200/25160/section/445844/91560_i_gallerybig.jpg?154083798399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985" y="3429000"/>
            <a:ext cx="344719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24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63" y="0"/>
            <a:ext cx="9036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476672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для этого делаем?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https://avatars.mds.yandex.net/get-pdb/776003/886c856c-3bd4-4997-9f2b-1bba92f11cec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799"/>
            <a:ext cx="5472608" cy="473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53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Участвуем в акциях…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22" y="1111052"/>
            <a:ext cx="4007401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C:\Users\Кашипов\Desktop\Фото ЮИД\20181217_1008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48" y="260648"/>
            <a:ext cx="206573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7"/>
          <a:stretch/>
        </p:blipFill>
        <p:spPr bwMode="auto">
          <a:xfrm>
            <a:off x="3153207" y="3420481"/>
            <a:ext cx="5796271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23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сами организуем их…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Кашипов\Desktop\Фото ЮИД\IMG-20181119-WA002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2771800" cy="399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Кашипов\Desktop\Фото ЮИД\IMG-20181116-WA0011-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5" r="14365"/>
          <a:stretch/>
        </p:blipFill>
        <p:spPr bwMode="auto">
          <a:xfrm>
            <a:off x="2948541" y="1484784"/>
            <a:ext cx="2710543" cy="399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Кашипов\Desktop\Фото ЮИД\20181119_08492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0" r="11384"/>
          <a:stretch/>
        </p:blipFill>
        <p:spPr bwMode="auto">
          <a:xfrm rot="5400000">
            <a:off x="5149992" y="2052713"/>
            <a:ext cx="3997884" cy="284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33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Кашипов\Desktop\Фото ЮИД\20181116_14254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6768751" cy="406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Кашипов\Desktop\Фото ЮИД\день памяти жертв ДТП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" t="7793" r="8067"/>
          <a:stretch/>
        </p:blipFill>
        <p:spPr bwMode="auto">
          <a:xfrm>
            <a:off x="3131840" y="3455909"/>
            <a:ext cx="5834742" cy="340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https://avatars.mds.yandex.net/get-pdb/963327/e5f7deb3-00f3-4046-ae41-913d3f78e64a/s120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1" b="50000"/>
          <a:stretch/>
        </p:blipFill>
        <p:spPr bwMode="auto">
          <a:xfrm>
            <a:off x="7452320" y="804447"/>
            <a:ext cx="1008112" cy="92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6" r="34261" b="50000"/>
          <a:stretch/>
        </p:blipFill>
        <p:spPr bwMode="auto">
          <a:xfrm>
            <a:off x="7164288" y="1893031"/>
            <a:ext cx="992671" cy="91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15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сами…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53106"/>
            <a:ext cx="4750879" cy="3504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7" name="Picture 9" descr="http://vaomos.news/upload/iblock/0cb/0cbd16c20c42278219c174c0f6a96f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8987">
            <a:off x="5442956" y="892090"/>
            <a:ext cx="1481296" cy="135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http://pdd-deti.ru/sld/s05/0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4" t="9524" r="33912" b="14805"/>
          <a:stretch/>
        </p:blipFill>
        <p:spPr bwMode="auto">
          <a:xfrm rot="803805">
            <a:off x="7216709" y="952522"/>
            <a:ext cx="1345063" cy="1232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:\Users\Кашипов\Desktop\Фото ЮИД\20181026_1259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9"/>
          <a:stretch/>
        </p:blipFill>
        <p:spPr bwMode="auto">
          <a:xfrm>
            <a:off x="0" y="1052736"/>
            <a:ext cx="5362059" cy="320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detskiy-sad.com/wp-content/uploads/2017/01/dorojnie-znaki-dlya-detei-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" t="8729" r="8262" b="28819"/>
          <a:stretch/>
        </p:blipFill>
        <p:spPr bwMode="auto">
          <a:xfrm>
            <a:off x="6473323" y="2015738"/>
            <a:ext cx="1237914" cy="127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38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учим других…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Кашипов\Desktop\Фото ЮИД\Screenshot_2018-12-17-22-01-15-1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1" t="6617" r="11691" b="24347"/>
          <a:stretch/>
        </p:blipFill>
        <p:spPr bwMode="auto">
          <a:xfrm>
            <a:off x="0" y="1052736"/>
            <a:ext cx="4566734" cy="278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" descr="C:\Users\Кашипов\Desktop\Фото ЮИД\20181218_1436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9" t="12859" r="-3001" b="1506"/>
          <a:stretch/>
        </p:blipFill>
        <p:spPr bwMode="auto">
          <a:xfrm>
            <a:off x="3127377" y="3696207"/>
            <a:ext cx="6030687" cy="314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https://doc4web.ru/uploads/files/97/98165/hello_html_m3918e03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9" b="16118"/>
          <a:stretch/>
        </p:blipFill>
        <p:spPr bwMode="auto">
          <a:xfrm rot="20849023">
            <a:off x="5199569" y="1121360"/>
            <a:ext cx="1440160" cy="129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2449">
            <a:off x="7122397" y="1895292"/>
            <a:ext cx="1184484" cy="118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178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87</Words>
  <Application>Microsoft Office PowerPoint</Application>
  <PresentationFormat>Экран (4:3)</PresentationFormat>
  <Paragraphs>15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Творческий отчёт о работе отряда ЮИД  «Знаки приоритета»</vt:lpstr>
      <vt:lpstr>Отряд ЮИД «Знаки приоритета» – победитель муниципального этапа конкурса-смотра  отрядов ЮИД</vt:lpstr>
      <vt:lpstr>Презентация PowerPoint</vt:lpstr>
      <vt:lpstr>Презентация PowerPoint</vt:lpstr>
      <vt:lpstr>Участвуем в акциях…</vt:lpstr>
      <vt:lpstr>И сами организуем их…</vt:lpstr>
      <vt:lpstr>Презентация PowerPoint</vt:lpstr>
      <vt:lpstr>Учимся сами…</vt:lpstr>
      <vt:lpstr>И учим других…</vt:lpstr>
      <vt:lpstr> Участвуем в конкурсах…</vt:lpstr>
      <vt:lpstr>Играем…</vt:lpstr>
      <vt:lpstr>И очень, очень любим жизнь!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Lucky</dc:creator>
  <cp:lastModifiedBy>Ольга Николаевна</cp:lastModifiedBy>
  <cp:revision>26</cp:revision>
  <dcterms:created xsi:type="dcterms:W3CDTF">2015-02-24T06:07:36Z</dcterms:created>
  <dcterms:modified xsi:type="dcterms:W3CDTF">2022-11-11T11:32:13Z</dcterms:modified>
</cp:coreProperties>
</file>